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5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77" d="100"/>
          <a:sy n="77" d="100"/>
        </p:scale>
        <p:origin x="-1140" y="-35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1188" y="192084"/>
            <a:ext cx="7499175" cy="11625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  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402 комбинированного вида»</a:t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</a:t>
            </a:r>
            <a:r>
              <a:rPr lang="ru-RU" sz="16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«Международный день родного языка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41417"/>
            <a:ext cx="8075240" cy="9052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502380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729247" y="177899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431121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4616209" y="3931488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347864" y="2408572"/>
            <a:ext cx="254446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празднике принимали участие воспитанники старших и подготовительных групп. Они знакомились с языком, традициями и обычаями народов мира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31087" y="3154058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8514" y="-24505"/>
            <a:ext cx="2067638" cy="902055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319" y="1114252"/>
            <a:ext cx="2124679" cy="1592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541" y="3101069"/>
            <a:ext cx="2373914" cy="1779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65" y="1271883"/>
            <a:ext cx="2215117" cy="1659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79" y="3314053"/>
            <a:ext cx="2241264" cy="168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648540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3062</TotalTime>
  <Words>27</Words>
  <Application>Microsoft Office PowerPoint</Application>
  <PresentationFormat>Экран (16:9)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Муниципальное автономное дошкольное  образовательное учреждение   «Детский сад № 402 комбинированного вида» Советского района г.Казани Праздник «Международный день родного языка»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402-1</cp:lastModifiedBy>
  <cp:revision>411</cp:revision>
  <cp:lastPrinted>2021-02-04T07:26:50Z</cp:lastPrinted>
  <dcterms:created xsi:type="dcterms:W3CDTF">2015-10-13T08:15:21Z</dcterms:created>
  <dcterms:modified xsi:type="dcterms:W3CDTF">2021-02-20T09:32:48Z</dcterms:modified>
</cp:coreProperties>
</file>